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5" r:id="rId4"/>
    <p:sldId id="262" r:id="rId5"/>
    <p:sldId id="260" r:id="rId6"/>
    <p:sldId id="261" r:id="rId7"/>
    <p:sldId id="258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6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30A78A-977B-4D21-B319-E27DCE46D458}"/>
              </a:ext>
            </a:extLst>
          </p:cNvPr>
          <p:cNvSpPr txBox="1">
            <a:spLocks/>
          </p:cNvSpPr>
          <p:nvPr userDrawn="1"/>
        </p:nvSpPr>
        <p:spPr>
          <a:xfrm>
            <a:off x="838200" y="1457739"/>
            <a:ext cx="10515600" cy="2576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7697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Presentation Title Presentation Title Presentation Title Presentation Title Presentation Title Presentation Title</a:t>
            </a:r>
            <a:endParaRPr lang="en-CA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BB90F90-2C3D-41E7-981B-33FC080A67D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3883388"/>
            <a:ext cx="10515600" cy="6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Presenter name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672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AA6E-4966-44B4-BCF7-B0D1257C2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B89A7-B72C-4677-994C-F6EDA9420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977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F69AD6-884B-461F-9945-01F7DD922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18348-F74C-407B-96FC-99662111F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313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2E5D-AC2C-42B8-AE84-4977C072C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F30A48-C3D9-4EF0-8E8E-4FA500DAF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F8542-3D14-4433-8C80-0861EA29E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E23C-F66A-47F6-8387-A36B4D97E3EA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E4B86-696A-4FBB-A066-F52F553A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E4B48-855D-47B3-ACB3-3FC69A4A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8E3-7232-41A0-81DC-13F96ACFFE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2196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BB18E-48F2-4D03-87BF-1C4AF8575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F63A7-6C71-453E-A1D5-5779310A1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CD198-350A-4312-9379-04186B0D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E23C-F66A-47F6-8387-A36B4D97E3EA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A088F-24EC-4497-BFD8-E980EA8F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AAB6C-3645-488D-B430-9C2346F61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8E3-7232-41A0-81DC-13F96ACFFE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6967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B636B-0880-45FE-948D-9CC7BCA6E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FB79B-D387-4599-BC2B-DF7DEBA8A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423B1-157D-4131-A2DE-953C2F833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E23C-F66A-47F6-8387-A36B4D97E3EA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7D69B-4756-4909-948C-9B9D66C1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8BD06-0F0A-4728-9BB0-5615F749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8E3-7232-41A0-81DC-13F96ACFFE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0432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4724-B840-4472-9284-BF35EC64E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B020C-2779-4032-A5D4-7BB3F69FD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D69C0-786C-4DAB-A296-9C8A7D080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C11F8-241F-4448-92C7-E4570131D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E23C-F66A-47F6-8387-A36B4D97E3EA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B6567-3AA1-4A4D-85EF-93D64AD7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B0894-47BD-475F-B0AF-AC9FD44B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8E3-7232-41A0-81DC-13F96ACFFE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7446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1D87-5305-4763-B659-07B078BD8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DEE12-7573-4F41-8876-36F4470C0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94097-80BD-43DE-84CE-844D6871B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3C7934-DE9A-4355-8D7F-FF9389646B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3A140C-D6DB-4FFC-AB1B-769E8B80BD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B0D69F-DA7F-413F-BC10-39A1715D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E23C-F66A-47F6-8387-A36B4D97E3EA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B705F6-8DFF-4CC1-B09D-4670D0FB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E85DBC-BA3F-4F1B-A445-96E25F14A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8E3-7232-41A0-81DC-13F96ACFFE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8631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4EC3F-A6B5-4363-8A67-6C013FA29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BFADA-3108-4E51-B1B0-C3E684E79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E23C-F66A-47F6-8387-A36B4D97E3EA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75F78D-8881-471A-9570-9F1CA9669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4FD94-F1AB-4610-84A6-9E48011FA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8E3-7232-41A0-81DC-13F96ACFFE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7705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2BE470-B73B-487C-8B07-15373CB3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E23C-F66A-47F6-8387-A36B4D97E3EA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79ADC1-0C11-4144-ADC9-9C27B28CB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9280A-C5FF-4834-9256-F5EFA27AF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8E3-7232-41A0-81DC-13F96ACFFE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3383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E0D72-22BE-433C-9202-2B78EE59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93D25-EE04-487E-BE85-ABD3FA8F3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5BFF8-4787-4F4A-988F-90461E90D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C0B01-4728-42EB-B9E0-C8952C81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E23C-F66A-47F6-8387-A36B4D97E3EA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2E1BC-B50A-42AA-9DA1-7DA72B2B5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45F8B-E8C7-49B2-8B70-A5B74845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8E3-7232-41A0-81DC-13F96ACFFE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336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1AAA6-9EEF-403B-8F5B-C66A326D2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53839-591F-4D90-9D77-DCEA3A742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0939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06810-62A9-4E4F-83D1-88B9A36DB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D066D3-E96A-4544-AA04-B62614F91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94BFF-54F7-4A49-956B-190A77187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06776-3B36-4AD1-B85E-750E1C991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E23C-F66A-47F6-8387-A36B4D97E3EA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9CBC7-EBCA-4040-844F-72D75AE38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68A8F-0E07-4A5A-A4AC-9435EF3B1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8E3-7232-41A0-81DC-13F96ACFFE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6940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2DE4-D013-4013-96E1-EE3FAEAE7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BD23D3-CDCE-4420-A270-37055E7D3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06B6D-9D66-4A24-BEAF-3EFC73A95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E23C-F66A-47F6-8387-A36B4D97E3EA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3682C-5766-42B0-B23B-E8314FD54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C44E8-0DD6-4F7F-A19F-F8574F652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8E3-7232-41A0-81DC-13F96ACFFE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7235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6D34B2-A634-45C4-90A2-1A41E1ECF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1343F-E69D-45DB-A62A-2BC755BE4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9C9D7-CA5A-44A5-96AD-CDEF12F5D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E23C-F66A-47F6-8387-A36B4D97E3EA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49D47-BC24-4813-BBF1-3D936D5DA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5824-D5CE-440F-8386-7012387C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8E3-7232-41A0-81DC-13F96ACFFE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4937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2757C-1A3E-4891-866F-83522873B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8AE9A-1FFE-4651-983B-7ED1357C1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0ED63-E26F-47D2-968E-B69996334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0CAA-1557-4845-BCF8-40C001FEC937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03159-CC11-4FC8-A690-9B6280EE4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4859D-D80D-4016-900B-21372897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98E0-847B-41CD-97BC-2F4CDB0867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8552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F1DB7-07F9-4EC1-A76A-263B7182C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C0961-366E-43E8-BF03-BB94BAEB9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BBFA5-642F-46CC-8486-8DA1EF4A8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0CAA-1557-4845-BCF8-40C001FEC937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BDD99-83F7-4286-A93A-18CC29414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F0021-7AAA-4DF2-854D-27A582622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98E0-847B-41CD-97BC-2F4CDB0867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9618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DDBBE-0B0E-4296-BE5D-3DB7AE59D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848F7-44DA-4002-9B45-E238FCDF3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0020B-1A94-4971-A8EC-81AD15044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0CAA-1557-4845-BCF8-40C001FEC937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E5170-EFA0-41A9-8F32-E9D61F220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605BA-1ECE-49B2-B141-30267CAC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98E0-847B-41CD-97BC-2F4CDB0867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4603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24D08-AC3F-45B7-B8C6-024CA831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95156-952A-4C8C-9E6E-7197FCCA4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A055F-35C8-4151-9902-9C66025CB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ECC52-37A3-4766-ABE4-1EC68F4F0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0CAA-1557-4845-BCF8-40C001FEC937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7B5B9-7820-4665-90CE-6F126706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042EB-8B27-4E86-A6AC-CEF31430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98E0-847B-41CD-97BC-2F4CDB0867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90264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DB115-81EA-41AC-95CF-C023F689C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CF082-824B-4C57-84DB-D18E74F99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7CB86-4E3F-47E8-BD80-C775EABCC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0F1C6C-BF05-455D-8C78-6C950CD33F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7358C3-90BA-495D-9EA4-5318A9A7C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9C41A8-EA64-4DBD-B7AA-8C0F98B89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0CAA-1557-4845-BCF8-40C001FEC937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BFE657-B86D-4947-8ADF-FCF081538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861138-C0DF-4619-8F41-9E1462D7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98E0-847B-41CD-97BC-2F4CDB0867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07814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95920-C579-4916-A99B-2F8AC771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8964A3-BC8A-4C66-8CC5-7D8EB7EB4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0CAA-1557-4845-BCF8-40C001FEC937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C5044-0C45-4E11-9939-3FCB6114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CC883-A077-4EEB-BFFF-12D562800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98E0-847B-41CD-97BC-2F4CDB0867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3534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176E73-5A3E-4995-839B-0AD620EB8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0CAA-1557-4845-BCF8-40C001FEC937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118266-75B2-484C-ABC4-077FA6160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587E0-037F-485D-8A33-817CCFC8B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98E0-847B-41CD-97BC-2F4CDB0867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875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2DD36-45A6-4345-A34B-F8340D8CE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1AB4F-D0A9-4CB2-A557-7EA7EFA29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1489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434F4-9052-4B40-8C77-D6539D931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1F007-2C58-4B9F-AFB1-7501785CF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BA33B-029A-4853-8876-06B676656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967DA-B61E-49EE-8DC6-9DCB64935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0CAA-1557-4845-BCF8-40C001FEC937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705C2-4519-4376-A77A-B8CDA2EF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EC1CE-C816-440B-AE99-6AEBB610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98E0-847B-41CD-97BC-2F4CDB0867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31258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EB52-40F7-4510-B381-18530CCA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FA2B29-2CEB-4089-8E5F-F9EA0C613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5F5B9-0901-44DC-99A3-B988D92F3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DE471-6418-4586-910F-B92D1B3BC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0CAA-1557-4845-BCF8-40C001FEC937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D4BBDF-F313-4A44-B254-EB543A0C3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D94B0-7F5F-42BA-8144-283A6C59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98E0-847B-41CD-97BC-2F4CDB0867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6632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B71F8-B8A3-4647-AAA3-6AAF23CB5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41D76C-673E-4C7E-BD63-65BC362AB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96F45-CA76-44CF-94D8-86A4D0EE8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0CAA-1557-4845-BCF8-40C001FEC937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A484D-85CB-44AF-A22B-F64AA5F13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9CC40-EE40-4341-9AD2-AE561D8E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98E0-847B-41CD-97BC-2F4CDB0867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0876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252648-EB50-4D61-B4BD-7020F0D87B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094AA-7A88-4F79-923B-315E7D042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637ED-616F-41FC-8D0E-638AF8E1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0CAA-1557-4845-BCF8-40C001FEC937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BE4F1-9E01-4EAF-94AC-C74AC8F6A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75EE1-7D68-49AC-8368-EBF287D38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98E0-847B-41CD-97BC-2F4CDB0867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243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C980-0A7D-4E10-A686-732B8F607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A3B6E-909C-441D-ACA0-02E4B174E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D9193-DB6B-421B-AD54-D5A60CC3C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31143-871F-4736-A4EE-44D3E6B6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28859-6084-40D0-B7F4-D6186663C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C4C41-C42F-4D92-950C-9CA45AB65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AB1AC-96AD-4798-B1FC-407228E24E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F9F13B-0F37-4E2C-B4ED-768EF63DC8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061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D5DD-C284-4BD6-A703-F0AB5669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961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853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63DF9-EB89-44B1-A449-D7A9F95F1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AA684-6F91-47CA-8DE0-DEDF5333B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5BF54-2BEE-4940-AEBB-0423E38FE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699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36A8B-03BB-4C44-B813-2A0BDE3D4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6C73A-CEE5-45A0-AF58-BEC47F128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D8A6D7-D88C-478C-88B7-ED7517FCE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024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3EEE63-EA55-4056-ACE8-C3873E66F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89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Title Presentation Title Presentation Title Presentation Title Presentation Title Presentation Title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ED2A5-8FF6-4E7A-9D97-1FBF87BB0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91839"/>
            <a:ext cx="10515600" cy="6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Presenter name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696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7697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27697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7697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7697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7697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7697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5EBE4D-D8ED-4F0E-9CF2-90EE19358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9D4BF-43AA-4528-B7FA-9DB9B9645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11562-3132-451C-9A7D-913962FA5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7E23C-F66A-47F6-8387-A36B4D97E3EA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370F1-54A0-46C8-8DA7-03F09046F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A29D0-131A-415D-9D80-576D50612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AB8E3-7232-41A0-81DC-13F96ACFFE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623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D9CB56-CA0E-4986-97EF-83D7FE044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D8BA9-C142-4BD1-9161-C0F581DE5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FF5CA-EB3D-4F6A-BBE1-25D10E07E7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80CAA-1557-4845-BCF8-40C001FEC937}" type="datetimeFigureOut">
              <a:rPr lang="en-CA" smtClean="0"/>
              <a:t>2022-03-10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50E6-FBBB-4A0A-ADAE-7B99E1A40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68408-5552-45F8-9681-23553065B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898E0-847B-41CD-97BC-2F4CDB0867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085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A9162-D340-4E9A-A740-04AEB26CC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CA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331A05E-43A3-4A7F-9A5D-065D5DD36A3C}"/>
              </a:ext>
            </a:extLst>
          </p:cNvPr>
          <p:cNvSpPr txBox="1">
            <a:spLocks/>
          </p:cNvSpPr>
          <p:nvPr/>
        </p:nvSpPr>
        <p:spPr>
          <a:xfrm>
            <a:off x="838200" y="3383594"/>
            <a:ext cx="10515600" cy="739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7697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200" b="0" dirty="0"/>
              <a:t>Presenter name</a:t>
            </a:r>
            <a:endParaRPr lang="en-CA" sz="3200" b="0" dirty="0"/>
          </a:p>
        </p:txBody>
      </p:sp>
    </p:spTree>
    <p:extLst>
      <p:ext uri="{BB962C8B-B14F-4D97-AF65-F5344CB8AC3E}">
        <p14:creationId xmlns:p14="http://schemas.microsoft.com/office/powerpoint/2010/main" val="1559145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9FB17-3187-4BC2-9470-69E9427B8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E5629D-F7DB-49B0-8F1C-922D050AF4B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28231-992D-4E09-AD9F-3008AF70D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873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BB6F-9E6B-4DDB-9B75-E3BF3E701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9255C-9643-4026-98F9-65B344DDCC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195A3-CE74-48B5-BC78-8554F57F4F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696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F2C1E-2F62-49BE-A7EF-8024ECF4D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F2E9A-B12A-4952-9FE1-E9D7C370F6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8FD19-1077-462D-B30E-B90A67C33C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5ABBC0-5C70-449B-B02C-4B0AA76134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022F90-2978-499A-9D88-3D307DC42B4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626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FE3F6-DFC5-4027-8897-6EE1CE7BB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EB1A1-3FA0-443C-8268-7BFC2ECEE5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111CC-A594-4965-B3DB-08BD6E79FA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3563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371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A2C01-0C92-439F-A2DB-D74863B33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D7C586-AB0E-4224-BAA5-B305AEFCCBB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9CEA6-4B74-4700-ABC8-05FF3A243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8874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Custom Design</vt:lpstr>
      <vt:lpstr>1_Custom Design</vt:lpstr>
      <vt:lpstr>Presentation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 Duda</dc:creator>
  <cp:lastModifiedBy>Kat Duda</cp:lastModifiedBy>
  <cp:revision>7</cp:revision>
  <dcterms:created xsi:type="dcterms:W3CDTF">2022-03-08T21:00:44Z</dcterms:created>
  <dcterms:modified xsi:type="dcterms:W3CDTF">2022-03-10T15:44:15Z</dcterms:modified>
</cp:coreProperties>
</file>